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314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.png"/><Relationship Id="rId7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.png"/><Relationship Id="rId10" Type="http://schemas.openxmlformats.org/officeDocument/2006/relationships/image" Target="../media/image33.png"/><Relationship Id="rId4" Type="http://schemas.openxmlformats.org/officeDocument/2006/relationships/image" Target="../media/image4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784940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0BCA0E-3D40-C2CF-B6FE-6FACEDC753EA}"/>
              </a:ext>
            </a:extLst>
          </p:cNvPr>
          <p:cNvGrpSpPr/>
          <p:nvPr/>
        </p:nvGrpSpPr>
        <p:grpSpPr>
          <a:xfrm>
            <a:off x="1665679" y="2482101"/>
            <a:ext cx="6693026" cy="3385338"/>
            <a:chOff x="1665679" y="2482101"/>
            <a:chExt cx="6693026" cy="338533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D81A89-79DD-6099-67D9-E31063655A56}"/>
                </a:ext>
              </a:extLst>
            </p:cNvPr>
            <p:cNvGrpSpPr/>
            <p:nvPr/>
          </p:nvGrpSpPr>
          <p:grpSpPr>
            <a:xfrm>
              <a:off x="1680111" y="2557469"/>
              <a:ext cx="2801900" cy="2688348"/>
              <a:chOff x="824297" y="1701248"/>
              <a:chExt cx="2801900" cy="268834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731CDAF-8582-4B71-B97E-30CB923D9B12}"/>
                  </a:ext>
                </a:extLst>
              </p:cNvPr>
              <p:cNvSpPr/>
              <p:nvPr/>
            </p:nvSpPr>
            <p:spPr>
              <a:xfrm>
                <a:off x="824297" y="1745599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167503B-26E9-2A8C-8EDA-96BA7A26165A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582619" cy="2688348"/>
                <a:chOff x="971220" y="1701248"/>
                <a:chExt cx="2582619" cy="2688348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40DFBBD-77ED-52C3-ED96-B4EC212194C4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642288" y="1425894"/>
                  <a:chExt cx="2582619" cy="2688348"/>
                </a:xfrm>
              </p:grpSpPr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1177C12E-A52F-FBC2-683D-E3325630C2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425894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화살표 연결선 24">
                    <a:extLst>
                      <a:ext uri="{FF2B5EF4-FFF2-40B4-BE49-F238E27FC236}">
                        <a16:creationId xmlns:a16="http://schemas.microsoft.com/office/drawing/2014/main" id="{E1F95F15-3287-10ED-78D5-7E97C69C8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2288" y="1977542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화살표 연결선 25">
                    <a:extLst>
                      <a:ext uri="{FF2B5EF4-FFF2-40B4-BE49-F238E27FC236}">
                        <a16:creationId xmlns:a16="http://schemas.microsoft.com/office/drawing/2014/main" id="{B0C27C17-29D9-D52B-ECEC-77C2C3061A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89205" y="1629521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047A887-5C9F-F89B-F4A9-A03CB1A03E46}"/>
                      </a:ext>
                    </a:extLst>
                  </p:cNvPr>
                  <p:cNvSpPr txBox="1"/>
                  <p:nvPr/>
                </p:nvSpPr>
                <p:spPr>
                  <a:xfrm>
                    <a:off x="2948869" y="288152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AA75DA4-C65B-627B-DDD1-4AC50C2E09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5298" y="3837243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4C4636F-544F-2C63-F75D-702BA2630EED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105" y="149655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6B1B343D-4419-9D69-AE62-4725FB82C70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</p:grp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1E7B2C7F-1AC9-CF27-C0B0-B618957AD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49623735-0FE3-02FD-2A68-14122326E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107382BF-633D-FF1E-B183-41A8CD86FD67}"/>
                </a:ext>
              </a:extLst>
            </p:cNvPr>
            <p:cNvGrpSpPr/>
            <p:nvPr/>
          </p:nvGrpSpPr>
          <p:grpSpPr>
            <a:xfrm>
              <a:off x="5688987" y="2482101"/>
              <a:ext cx="2669718" cy="2705652"/>
              <a:chOff x="8463878" y="1988117"/>
              <a:chExt cx="2669718" cy="2705652"/>
            </a:xfrm>
          </p:grpSpPr>
          <p:pic>
            <p:nvPicPr>
              <p:cNvPr id="111" name="그림 110" descr="원, 스크린샷, 예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CAA3B98-31B8-F347-243A-9B2769EFC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3" t="29716" r="27402" b="19530"/>
              <a:stretch>
                <a:fillRect/>
              </a:stretch>
            </p:blipFill>
            <p:spPr>
              <a:xfrm>
                <a:off x="8549792" y="2134142"/>
                <a:ext cx="2065443" cy="2068639"/>
              </a:xfrm>
              <a:prstGeom prst="rect">
                <a:avLst/>
              </a:prstGeom>
            </p:spPr>
          </p:pic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E0A2BD58-C03E-6B11-E086-C9C1B5B2EDE8}"/>
                  </a:ext>
                </a:extLst>
              </p:cNvPr>
              <p:cNvGrpSpPr/>
              <p:nvPr/>
            </p:nvGrpSpPr>
            <p:grpSpPr>
              <a:xfrm>
                <a:off x="8463878" y="1988117"/>
                <a:ext cx="2493155" cy="2604600"/>
                <a:chOff x="8468900" y="2287535"/>
                <a:chExt cx="2493155" cy="2604600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F83612FE-4105-7591-BFA0-03B72872C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4717" y="2287535"/>
                  <a:ext cx="0" cy="260460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화살표 연결선 61">
                  <a:extLst>
                    <a:ext uri="{FF2B5EF4-FFF2-40B4-BE49-F238E27FC236}">
                      <a16:creationId xmlns:a16="http://schemas.microsoft.com/office/drawing/2014/main" id="{DFBBDC4E-BE2C-3D7A-C707-1C29337C1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68900" y="2839183"/>
                  <a:ext cx="2493155" cy="1323287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77D1C31D-618F-159B-6AAF-8E31B73CDE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15817" y="2491162"/>
                  <a:ext cx="362866" cy="378942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DF91DC7-D670-F95B-0687-DD940DCBF4A1}"/>
                    </a:ext>
                  </a:extLst>
                </p:cNvPr>
                <p:cNvSpPr txBox="1"/>
                <p:nvPr/>
              </p:nvSpPr>
              <p:spPr>
                <a:xfrm>
                  <a:off x="10134717" y="235819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605BD7E8-0B4D-BF9B-3638-BDFF105E23C6}"/>
                    </a:ext>
                  </a:extLst>
                </p:cNvPr>
                <p:cNvSpPr/>
                <p:nvPr/>
              </p:nvSpPr>
              <p:spPr>
                <a:xfrm>
                  <a:off x="9579688" y="3393349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3881466-DD13-43B6-7D4C-3F28BDB1F8E0}"/>
                    </a:ext>
                  </a:extLst>
                </p:cNvPr>
                <p:cNvSpPr txBox="1"/>
                <p:nvPr/>
              </p:nvSpPr>
              <p:spPr>
                <a:xfrm>
                  <a:off x="10250777" y="2595529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CC481B93-E6C4-F853-AC4F-FF745626C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26809" y="3260292"/>
                  <a:ext cx="14339" cy="87039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FF52CBF1-3A3D-7479-50F9-6E4328F9DE1D}"/>
                    </a:ext>
                  </a:extLst>
                </p:cNvPr>
                <p:cNvSpPr/>
                <p:nvPr/>
              </p:nvSpPr>
              <p:spPr>
                <a:xfrm>
                  <a:off x="10083099" y="408659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167A693E-C73D-53CD-145C-3774D06A0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44874" y="3221039"/>
                  <a:ext cx="491967" cy="172538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CC3F5DA0-D828-17AA-15C9-6DBEE933C5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73932" y="2871234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CC3F5DA0-D828-17AA-15C9-6DBEE933C5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73932" y="2871234"/>
                      <a:ext cx="258084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057885C-C5EE-722F-8064-AEF5834658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97788" y="3916315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057885C-C5EE-722F-8064-AEF5834658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97788" y="3916315"/>
                      <a:ext cx="205184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824" r="-8824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76E1E51C-296F-CAA8-9E6C-701EE7A61C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10799" y="4360145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76E1E51C-296F-CAA8-9E6C-701EE7A61C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10799" y="4360145"/>
                      <a:ext cx="1049966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218FB1C7-B92F-4F5D-8034-404697346D8A}"/>
                    </a:ext>
                  </a:extLst>
                </p:cNvPr>
                <p:cNvCxnSpPr>
                  <a:cxnSpLocks/>
                  <a:endCxn id="65" idx="5"/>
                </p:cNvCxnSpPr>
                <p:nvPr/>
              </p:nvCxnSpPr>
              <p:spPr>
                <a:xfrm flipH="1" flipV="1">
                  <a:off x="9652494" y="3466155"/>
                  <a:ext cx="474315" cy="6519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부분 원형 73">
                  <a:extLst>
                    <a:ext uri="{FF2B5EF4-FFF2-40B4-BE49-F238E27FC236}">
                      <a16:creationId xmlns:a16="http://schemas.microsoft.com/office/drawing/2014/main" id="{9C2B8F41-3412-5936-2F9F-057565008778}"/>
                    </a:ext>
                  </a:extLst>
                </p:cNvPr>
                <p:cNvSpPr/>
                <p:nvPr/>
              </p:nvSpPr>
              <p:spPr>
                <a:xfrm rot="13547541">
                  <a:off x="9015304" y="2838204"/>
                  <a:ext cx="1183875" cy="1153621"/>
                </a:xfrm>
                <a:prstGeom prst="pie">
                  <a:avLst>
                    <a:gd name="adj1" fmla="val 5168545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부분 원형 74">
                  <a:extLst>
                    <a:ext uri="{FF2B5EF4-FFF2-40B4-BE49-F238E27FC236}">
                      <a16:creationId xmlns:a16="http://schemas.microsoft.com/office/drawing/2014/main" id="{2CAB4BE6-FFFA-4372-82DC-CB5D63032D37}"/>
                    </a:ext>
                  </a:extLst>
                </p:cNvPr>
                <p:cNvSpPr/>
                <p:nvPr/>
              </p:nvSpPr>
              <p:spPr>
                <a:xfrm rot="13547541">
                  <a:off x="9209551" y="3031242"/>
                  <a:ext cx="787673" cy="767544"/>
                </a:xfrm>
                <a:prstGeom prst="pie">
                  <a:avLst>
                    <a:gd name="adj1" fmla="val 6938789"/>
                    <a:gd name="adj2" fmla="val 11022716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9A162235-2074-2221-F092-95BA69C3E4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35190" y="3326177"/>
                      <a:ext cx="2260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9A162235-2074-2221-F092-95BA69C3E41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35190" y="3326177"/>
                      <a:ext cx="226023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8919" r="-18919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6718FBBA-20E2-AA3C-1F57-BD982C469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31615" y="2872676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0B6CA877-18BC-969E-3AA9-DF8E17F70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78246" y="3468552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8C7D743-0ADC-98DA-2C3F-A645C2649466}"/>
                  </a:ext>
                </a:extLst>
              </p:cNvPr>
              <p:cNvSpPr txBox="1"/>
              <p:nvPr/>
            </p:nvSpPr>
            <p:spPr>
              <a:xfrm>
                <a:off x="10758212" y="3495728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86ECD6E-A486-7E9B-30A1-6DF9A2B39081}"/>
                  </a:ext>
                </a:extLst>
              </p:cNvPr>
              <p:cNvSpPr txBox="1"/>
              <p:nvPr/>
            </p:nvSpPr>
            <p:spPr>
              <a:xfrm>
                <a:off x="10487904" y="3855276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32C9CF-EAE5-2CF2-2E8D-E2921113B483}"/>
                  </a:ext>
                </a:extLst>
              </p:cNvPr>
              <p:cNvSpPr txBox="1"/>
              <p:nvPr/>
            </p:nvSpPr>
            <p:spPr>
              <a:xfrm>
                <a:off x="9271167" y="4414708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232C053-C861-516A-8EF4-0FD604F32A99}"/>
                  </a:ext>
                </a:extLst>
              </p:cNvPr>
              <p:cNvSpPr txBox="1"/>
              <p:nvPr/>
            </p:nvSpPr>
            <p:spPr>
              <a:xfrm>
                <a:off x="9547205" y="44167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8D9DE79-241E-854F-11EA-CC720A41DA38}"/>
                </a:ext>
              </a:extLst>
            </p:cNvPr>
            <p:cNvSpPr txBox="1"/>
            <p:nvPr/>
          </p:nvSpPr>
          <p:spPr>
            <a:xfrm>
              <a:off x="5640426" y="5492754"/>
              <a:ext cx="2544286" cy="35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카메라 중심축으로 표현한 </a:t>
              </a:r>
              <a:r>
                <a:rPr lang="ko-KR" altLang="en-US" sz="1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F9849A4-98A8-B275-78EC-343DB2A78DDD}"/>
                </a:ext>
              </a:extLst>
            </p:cNvPr>
            <p:cNvSpPr txBox="1"/>
            <p:nvPr/>
          </p:nvSpPr>
          <p:spPr>
            <a:xfrm>
              <a:off x="1665679" y="5509649"/>
              <a:ext cx="2715808" cy="35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카메라 중심축으로 표현한 </a:t>
              </a:r>
              <a:r>
                <a:rPr lang="ko-KR" altLang="en-US" sz="1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</a:t>
              </a:r>
            </a:p>
          </p:txBody>
        </p:sp>
        <p:sp>
          <p:nvSpPr>
            <p:cNvPr id="118" name="화살표: 왼쪽/오른쪽 117">
              <a:extLst>
                <a:ext uri="{FF2B5EF4-FFF2-40B4-BE49-F238E27FC236}">
                  <a16:creationId xmlns:a16="http://schemas.microsoft.com/office/drawing/2014/main" id="{195596F1-D8F3-BCE0-0189-2C6B5CEE7EEB}"/>
                </a:ext>
              </a:extLst>
            </p:cNvPr>
            <p:cNvSpPr/>
            <p:nvPr/>
          </p:nvSpPr>
          <p:spPr>
            <a:xfrm>
              <a:off x="4607496" y="3554275"/>
              <a:ext cx="763700" cy="458820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D5B7B2-7122-6401-5D1D-5E4F3F299453}"/>
                  </a:ext>
                </a:extLst>
              </p:cNvPr>
              <p:cNvSpPr txBox="1"/>
              <p:nvPr/>
            </p:nvSpPr>
            <p:spPr>
              <a:xfrm>
                <a:off x="4084067" y="3091405"/>
                <a:ext cx="8276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D5B7B2-7122-6401-5D1D-5E4F3F299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067" y="3091405"/>
                <a:ext cx="8276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99C7DA-4CD3-4943-8AC5-024EDC090AA2}"/>
                  </a:ext>
                </a:extLst>
              </p:cNvPr>
              <p:cNvSpPr txBox="1"/>
              <p:nvPr/>
            </p:nvSpPr>
            <p:spPr>
              <a:xfrm>
                <a:off x="4835124" y="3080867"/>
                <a:ext cx="1284031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99C7DA-4CD3-4943-8AC5-024EDC090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124" y="3080867"/>
                <a:ext cx="1284031" cy="424732"/>
              </a:xfrm>
              <a:prstGeom prst="rect">
                <a:avLst/>
              </a:prstGeom>
              <a:blipFill>
                <a:blip r:embed="rId1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61243"/>
              </p:ext>
            </p:extLst>
          </p:nvPr>
        </p:nvGraphicFramePr>
        <p:xfrm>
          <a:off x="7355915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8954782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464894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05178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680504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27523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04646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05178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53631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864898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38697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34279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56440"/>
              </p:ext>
            </p:extLst>
          </p:nvPr>
        </p:nvGraphicFramePr>
        <p:xfrm>
          <a:off x="1531339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46125" y="220161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09962" y="225074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03477" y="220161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55928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34557" y="431204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29055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390923" y="15206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14121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88835" y="29743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58328" y="193758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7018" r="-7018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blipFill>
                <a:blip r:embed="rId3"/>
                <a:stretch>
                  <a:fillRect l="-6897" r="-689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298332" y="29701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83542" y="484899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18843" y="484899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11548</TotalTime>
  <Words>365</Words>
  <Application>Microsoft Office PowerPoint</Application>
  <PresentationFormat>와이드스크린</PresentationFormat>
  <Paragraphs>179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18</cp:revision>
  <dcterms:created xsi:type="dcterms:W3CDTF">2025-02-07T19:37:02Z</dcterms:created>
  <dcterms:modified xsi:type="dcterms:W3CDTF">2025-08-10T13:55:10Z</dcterms:modified>
</cp:coreProperties>
</file>